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66" r:id="rId3"/>
    <p:sldId id="262" r:id="rId4"/>
    <p:sldId id="263" r:id="rId5"/>
    <p:sldId id="271" r:id="rId6"/>
    <p:sldId id="272" r:id="rId7"/>
    <p:sldId id="267" r:id="rId8"/>
    <p:sldId id="268" r:id="rId9"/>
    <p:sldId id="274" r:id="rId10"/>
    <p:sldId id="273" r:id="rId11"/>
    <p:sldId id="279" r:id="rId12"/>
    <p:sldId id="280" r:id="rId13"/>
    <p:sldId id="281" r:id="rId14"/>
    <p:sldId id="269" r:id="rId15"/>
    <p:sldId id="276" r:id="rId16"/>
    <p:sldId id="275" r:id="rId17"/>
    <p:sldId id="260" r:id="rId18"/>
    <p:sldId id="278" r:id="rId19"/>
    <p:sldId id="282" r:id="rId20"/>
    <p:sldId id="283" r:id="rId21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847D-1CF6-46BA-B46B-48BED0604A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cap="all" spc="1500" baseline="0">
                <a:latin typeface="+mj-lt"/>
                <a:ea typeface="Source Sans Pro SemiBold" panose="020B06030304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B4F5A5-C931-4A4C-B6B1-EF4C95965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cap="all" spc="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E4AEC-B6E4-439C-B716-EBE3D4D1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F81C-1FCB-4DBA-8044-F1A0FCFD45A6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8BC18-102E-45BF-8FEA-801E9C59D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8BF5F-B1F8-461F-9B3D-7D50D024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D6BF779-0B8C-4CC2-9268-9506AD0C5331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485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A871-D377-4EC0-9ACF-86842F01E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53202-92A9-45A3-B812-777DB9578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7196FB0C-3A9D-4892-90C9-21F3459AAD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6938C96-CF0F-4B69-A695-913F11BFC6F0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CA7E6BB-6B60-4BF5-9D3E-A3FE782EF5B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F693EDA-57B3-4AEB-863B-B198C2A5A8E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3A04A96-045F-4B6E-AEEE-11A2FA01B4F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FB357DC-5AD3-44F4-879B-5AD6B18AC36F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CA47F-83AD-4BE3-AC2F-6C17883F7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92B3-2D87-4CDF-B84B-C46E5F5D31F7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18A72-3200-4597-A9C5-0D9ECFF3E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0055A-71D4-49B4-8A8F-19AFDB84E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B0E5D27-C447-432F-982D-B60FDD6F34A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59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C59DBB-9256-464D-8A6A-8BDA71541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5E310-E6CB-4838-8E9B-B288DA552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BCF412A8-E798-47AD-ABD9-98D76A55D30B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0160C5-475D-401A-AEE2-2C04E99A1518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7CC7CE9-9C7F-49C2-8609-47BF523390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26FD5F1-978C-45AF-9086-D5DBE1F01681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873AB1C-723A-4FB4-9B23-65BAF507483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1DE5510-5094-4FA4-96E5-AD4841D1C38A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E2202-679F-48B0-B2DD-F6F547112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9E57-47B1-47B0-B526-3153E4B1E729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BC83D-E4C0-49E1-ADA1-1AF403984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211E-B2EA-4CDC-9E84-B6898394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E2F5FD-5D31-4C1D-82F8-93624C7B0A3C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734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8500-1605-41EA-A15F-9B79DF7E4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4AC8-25A5-4D7F-BF23-CB20AA2EC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8997F1B7-1EE7-4EA5-A5A4-866F9A810C9F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5E13483-2FB6-4753-8402-06FDC3498E0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8F0DF22-F640-4002-B783-DF1C6A9473F6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C2787B8-7984-4332-B611-D3D3DE898FE0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AF3646C-B3D7-4F57-8FD2-CD93CEB39214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65FA7DA-93A0-43A4-834C-0F1BB9806A8C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95D22-0146-4DE2-9E78-4C00333D4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7773D-8987-489A-A650-3D6F7D5C7C38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59717A-A1FE-485D-AFFF-2C7026C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DB88B-64CF-4100-8F07-D191DD79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4332FF-8349-42A5-B5C8-5EE3825CE25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321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BFE6C-EBF1-47DE-8468-E7125172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04992-D139-48DC-BCCE-D71EA23CA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A8C5E768-0E62-4DE7-A0AF-93121DA843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02845F-9E8A-41E1-B051-1AAA46C997A2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A45C410-5FD0-4339-A3BC-A865DE4190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B0B703-8BA8-483C-A433-C44C809687DE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CFA03D-B879-419B-88B9-F4F3645C8AF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B0260A-6B2D-4F54-8614-60BC3103E166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AB8F6-0796-47E9-B1D4-760B7CCF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150C1-1D78-4D80-810D-E9E86F6E88AB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86FC0-7327-44D9-B689-0AE73FD2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9D265-BFBA-4C93-9B1A-B9483AE6B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4F5FEB-DE92-47DA-8C46-DC088E8960A4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18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637BE-B22F-40EE-94F0-04549BC5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71582-4BAF-4211-AD4A-476ED6EB11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DCF6B-C800-4345-BAE9-EE9FA6590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E6190A1E-5381-43C4-B058-7758339984D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7E35469-0BEA-4E5E-955F-1AA300A62DE5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8F650BE-565E-4A52-8143-7A87700FC5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86A3F89-AA2A-44E5-915E-C47A069EB68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57F514-AB27-4489-8D3C-01DD1025DDAD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41169F-1C39-4D04-AF32-D0D14D004B05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87465-759F-4895-8FC6-DD464FB91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CBD8-1588-4B6B-B74D-87480DDE94C0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F1AA18-D8A5-44D9-881C-522258ED5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BA574-A76A-4F4C-8CBD-768278B6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3E083-ADC4-4391-83DD-781529A6611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927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1B666-D6BE-4FA8-9CF1-F15FD58B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E4B4A-DE64-4563-83CD-C40B1D681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A0314-0202-4E6D-8352-C28376A9C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56083-87B4-4603-B6FF-A9EB68E3E6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3708CF-F028-4917-A9CB-59BF5248A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0" name="Graphic 185">
            <a:extLst>
              <a:ext uri="{FF2B5EF4-FFF2-40B4-BE49-F238E27FC236}">
                <a16:creationId xmlns:a16="http://schemas.microsoft.com/office/drawing/2014/main" id="{81B934BF-E239-47E1-93E9-EA3182162D21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3BBF177-5044-426A-93ED-64BDC84BF184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4270648-77F5-4D28-B691-DA57AA28FD73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86B770-2F70-4B7B-9525-286BBD63AD7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DDC14D-7AE3-41CD-ADFC-A3601D4F9DF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181834-8401-4B66-85EE-1CBF57807DA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33C091-3B62-4087-9A97-63BBE28C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4440-721C-4D75-BD4F-4CFB3D51CDCA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0710C3-2723-4847-BCAF-96D9FAE50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618B2C-95AC-4438-97FD-07ACF297B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6B0F5A7-6E8A-4BCD-8F1F-233ECD21B26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329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9CF7F-748D-4598-983E-96A2BE26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6" name="Graphic 185">
            <a:extLst>
              <a:ext uri="{FF2B5EF4-FFF2-40B4-BE49-F238E27FC236}">
                <a16:creationId xmlns:a16="http://schemas.microsoft.com/office/drawing/2014/main" id="{DFD4D3BE-80D4-4E69-9C76-F0D8517DF690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0B6E97F-00E1-4372-8978-8BCBDC9026E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C7651B7-7A30-4AFA-A4D7-0B0C5D2DDA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D2FC5CA-556B-4409-B084-34753A1F04E6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3FB41-EE1F-4889-9096-3A38936330D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DD19F3B-7B3E-4861-8FDA-D0116C96C16E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A2C46-C908-4010-AAE2-9FA41B145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01A64-483B-4532-94FB-D8F90CB6DEE0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F5279-7D37-4D98-9A70-987C84F62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96FAD0-59EF-49AA-BBC6-A0EC184DD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76EB399-18D2-46D5-8757-35FCFF8EA80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31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85">
            <a:extLst>
              <a:ext uri="{FF2B5EF4-FFF2-40B4-BE49-F238E27FC236}">
                <a16:creationId xmlns:a16="http://schemas.microsoft.com/office/drawing/2014/main" id="{773CCE17-EE0F-40E0-B7AE-CF7677B64709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0AC6C4E-6EA5-454A-AB84-8B94D8B585EC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329338-925B-4677-BA6E-4357D37DB54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34C0A08-043F-4818-BA1D-BCC9F811A87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CB185DD-ED0D-4633-8098-95C4A6F177C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D50526-B611-40B6-BB45-AE82F0EF5992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08C302-4224-4668-8CAC-3267172A0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FB39-20FB-4E2E-B861-45B709B9C3C5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C8FC22-AEB6-4BAF-BF93-41A2C757C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2CA88A-5462-4F17-AFA0-52721ADD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0CCC791-94D7-4BB8-9EDF-423CEA1F6215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603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6AC37-C5B5-462A-BE4A-E55CEBF2A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B007F-32A8-4688-BBEF-4FCB99DF5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2E2EB-BF8A-44A4-8AE0-BD6C31B1D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FC9E188F-54C8-4547-9F8C-525712AD7DB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99C4538-3939-47A9-A590-09FF21960653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41CA75-5D05-4996-A26D-CE0C909CD5F7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6305856-26BC-4BCC-BEF3-5E9CED94177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69651C-AC37-4CD2-8367-19297D7E2389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3E9031B-BA8D-4D9D-9BB3-A16F7A80F85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9840A2-CF60-4C47-B955-E65BC451F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AC19-8BD6-476C-9770-8884373BCF00}" type="datetime1">
              <a:rPr lang="en-US" smtClean="0"/>
              <a:t>8/31/2020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9DC6E-CC55-47AB-A405-5FB7EE2D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D5E7D-EBA7-4DB0-8C78-7EB8A85F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B051DE-636E-4B3C-9886-2055CE23E49A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712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1D355-3146-41D1-B7DC-20B8ACE39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D4AAFB-E8F8-4FD1-8C6A-ED2C3FAD50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051AF1-B16F-43B9-95CC-C17B570DEC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C8B77273-9FF7-4B93-8385-AD09A5F86AE5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17A673-3729-4EAD-9E8C-52BEBF74B857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E8DB752-94CD-4A94-BDE3-DD285EB89F3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F8DDFC-E5CA-4F36-B2BE-BCE49D4F6C9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BB589AE-2F9C-4C83-8DC7-1205CB03752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C9A2DE-3C9E-4CD0-8C7A-CC5F9F9942E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C8714-2467-4715-934E-6787C84F7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68C53-8AD1-4F09-9486-FB3406B99CFA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6F13D6-03EC-4D31-8BB1-9FFDE3633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5D4DD-A2A4-4DF6-9527-E5F12FEB9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D202F3A-9FDE-4E11-B865-FBAEC415F88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99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3F5C3-CD4B-4472-B59A-49D460CB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2236B-AB2C-4D6F-AE15-700992DA9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F509-07BE-4446-8772-F44E09936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BA543EDD-D0D2-447F-B24F-3717AF4B109D}" type="datetime1">
              <a:rPr lang="en-US" smtClean="0"/>
              <a:pPr/>
              <a:t>8/31/2020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B927E-3833-4F85-99B5-56B5F1E5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8CB64-4E98-43DE-B543-7BE5B329D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F3450C42-9A0B-4425-92C2-70FCF7C45734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910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1" r:id="rId6"/>
    <p:sldLayoutId id="2147483727" r:id="rId7"/>
    <p:sldLayoutId id="2147483728" r:id="rId8"/>
    <p:sldLayoutId id="2147483729" r:id="rId9"/>
    <p:sldLayoutId id="2147483730" r:id="rId10"/>
    <p:sldLayoutId id="214748373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4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54391E-62CE-4C6D-89C8-66F8125915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644" b="1086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C10BC51-CA68-4DED-AB6D-130047878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7603955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1" name="Graphic 190">
            <a:extLst>
              <a:ext uri="{FF2B5EF4-FFF2-40B4-BE49-F238E27FC236}">
                <a16:creationId xmlns:a16="http://schemas.microsoft.com/office/drawing/2014/main" id="{F3F5D407-83EF-4D7F-9DAF-4C3CEB778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76982" y="827494"/>
            <a:ext cx="1291642" cy="429215"/>
            <a:chOff x="2504802" y="1755501"/>
            <a:chExt cx="1598829" cy="531293"/>
          </a:xfrm>
          <a:solidFill>
            <a:schemeClr val="tx1"/>
          </a:solidFill>
        </p:grpSpPr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CC07906A-A83F-47F2-975A-C1756F4454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14">
              <a:extLst>
                <a:ext uri="{FF2B5EF4-FFF2-40B4-BE49-F238E27FC236}">
                  <a16:creationId xmlns:a16="http://schemas.microsoft.com/office/drawing/2014/main" id="{0C38730D-4164-41D4-81C0-E9A070EA84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6" name="Group 16">
            <a:extLst>
              <a:ext uri="{FF2B5EF4-FFF2-40B4-BE49-F238E27FC236}">
                <a16:creationId xmlns:a16="http://schemas.microsoft.com/office/drawing/2014/main" id="{D2539C73-C848-4608-957A-D6C0169139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8736" y="533549"/>
            <a:ext cx="5356040" cy="5343028"/>
            <a:chOff x="739960" y="1925092"/>
            <a:chExt cx="4376696" cy="4366063"/>
          </a:xfrm>
        </p:grpSpPr>
        <p:sp>
          <p:nvSpPr>
            <p:cNvPr id="27" name="Oval 17">
              <a:extLst>
                <a:ext uri="{FF2B5EF4-FFF2-40B4-BE49-F238E27FC236}">
                  <a16:creationId xmlns:a16="http://schemas.microsoft.com/office/drawing/2014/main" id="{253EEDFE-1D2D-4938-9DF2-97FB4F709D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562" y="2003061"/>
              <a:ext cx="4288094" cy="4288094"/>
            </a:xfrm>
            <a:prstGeom prst="ellipse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EA4CF2D-570F-4529-ADDA-B37CF05B61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7929" y="2003061"/>
              <a:ext cx="4288094" cy="4288094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20" name="Oval 19">
              <a:extLst>
                <a:ext uri="{FF2B5EF4-FFF2-40B4-BE49-F238E27FC236}">
                  <a16:creationId xmlns:a16="http://schemas.microsoft.com/office/drawing/2014/main" id="{CBE92B83-AFA7-40B1-9D3C-502840BADC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9960" y="1925092"/>
              <a:ext cx="4288094" cy="4288094"/>
            </a:xfrm>
            <a:prstGeom prst="ellips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Graphic 212">
            <a:extLst>
              <a:ext uri="{FF2B5EF4-FFF2-40B4-BE49-F238E27FC236}">
                <a16:creationId xmlns:a16="http://schemas.microsoft.com/office/drawing/2014/main" id="{19A55484-B97B-45ED-A47D-EBECAC290D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4" name="Graphic 212">
            <a:extLst>
              <a:ext uri="{FF2B5EF4-FFF2-40B4-BE49-F238E27FC236}">
                <a16:creationId xmlns:a16="http://schemas.microsoft.com/office/drawing/2014/main" id="{B31CB7B9-2B8F-4AD6-9FFE-5DAE8E132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Título 1">
            <a:extLst>
              <a:ext uri="{FF2B5EF4-FFF2-40B4-BE49-F238E27FC236}">
                <a16:creationId xmlns:a16="http://schemas.microsoft.com/office/drawing/2014/main" id="{54C2648E-E205-410D-A7B8-B20349222B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254" y="3281872"/>
            <a:ext cx="5417706" cy="1528671"/>
          </a:xfrm>
        </p:spPr>
        <p:txBody>
          <a:bodyPr anchor="t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TÍTILO</a:t>
            </a:r>
          </a:p>
        </p:txBody>
      </p:sp>
      <p:sp>
        <p:nvSpPr>
          <p:cNvPr id="28" name="Título 1">
            <a:extLst>
              <a:ext uri="{FF2B5EF4-FFF2-40B4-BE49-F238E27FC236}">
                <a16:creationId xmlns:a16="http://schemas.microsoft.com/office/drawing/2014/main" id="{D77E3A6D-86D9-40D1-AB6E-C3EAA2DFCB29}"/>
              </a:ext>
            </a:extLst>
          </p:cNvPr>
          <p:cNvSpPr txBox="1">
            <a:spLocks/>
          </p:cNvSpPr>
          <p:nvPr/>
        </p:nvSpPr>
        <p:spPr>
          <a:xfrm>
            <a:off x="4889356" y="4179834"/>
            <a:ext cx="5417706" cy="15286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all" spc="1500" baseline="0">
                <a:solidFill>
                  <a:schemeClr val="tx1"/>
                </a:solidFill>
                <a:latin typeface="+mj-lt"/>
                <a:ea typeface="Source Sans Pro SemiBold" panose="020B0603030403020204" pitchFamily="34" charset="0"/>
                <a:cs typeface="+mj-cs"/>
              </a:defRPr>
            </a:lvl1pPr>
          </a:lstStyle>
          <a:p>
            <a:r>
              <a:rPr lang="es-MX" sz="4400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PONENTE</a:t>
            </a:r>
          </a:p>
          <a:p>
            <a:r>
              <a:rPr lang="es-MX" sz="4400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INSTITUCIÓN/ EMPRESA</a:t>
            </a:r>
            <a:endParaRPr lang="es-MX" sz="5400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B38A480-167D-46DA-A5B0-B9046A9B0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85" y="613392"/>
            <a:ext cx="5417114" cy="541711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4D65DCF-DFC1-44D8-BE66-BA343F3CBC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701" y="371450"/>
            <a:ext cx="1770518" cy="1770518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40C50DA-CF7F-4B77-B9AE-B40A8E0683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2082" y="2061903"/>
            <a:ext cx="1543878" cy="1543878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065771CB-E056-43CE-A7B9-D1C84D9355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46" y="3778847"/>
            <a:ext cx="1543878" cy="154387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519A4F8-97FB-4C6C-9F77-BF4A6EE44C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859" y="5046271"/>
            <a:ext cx="2067820" cy="206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521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865187"/>
            <a:ext cx="9398000" cy="947738"/>
          </a:xfrm>
        </p:spPr>
        <p:txBody>
          <a:bodyPr/>
          <a:lstStyle/>
          <a:p>
            <a:pPr algn="ctr"/>
            <a:r>
              <a:rPr lang="es-MX" dirty="0"/>
              <a:t>MATERIALES Y MÉTODOS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92516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865187"/>
            <a:ext cx="9398000" cy="947738"/>
          </a:xfrm>
        </p:spPr>
        <p:txBody>
          <a:bodyPr/>
          <a:lstStyle/>
          <a:p>
            <a:pPr algn="ctr"/>
            <a:r>
              <a:rPr lang="es-MX" dirty="0"/>
              <a:t>RESULTADOS Y DISCUSIÓN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43351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865187"/>
            <a:ext cx="9398000" cy="947738"/>
          </a:xfrm>
        </p:spPr>
        <p:txBody>
          <a:bodyPr/>
          <a:lstStyle/>
          <a:p>
            <a:pPr algn="ctr"/>
            <a:r>
              <a:rPr lang="es-MX" dirty="0"/>
              <a:t>RESULTADOS Y DISCUSIÓN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25562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865187"/>
            <a:ext cx="9398000" cy="947738"/>
          </a:xfrm>
        </p:spPr>
        <p:txBody>
          <a:bodyPr/>
          <a:lstStyle/>
          <a:p>
            <a:pPr algn="ctr"/>
            <a:r>
              <a:rPr lang="es-MX" dirty="0"/>
              <a:t>RESULTADOS Y DISCUSIÓN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77871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911225"/>
            <a:ext cx="9017000" cy="779463"/>
          </a:xfrm>
        </p:spPr>
        <p:txBody>
          <a:bodyPr/>
          <a:lstStyle/>
          <a:p>
            <a:pPr algn="ctr"/>
            <a:r>
              <a:rPr lang="es-MX" dirty="0"/>
              <a:t>CONCLUSIONES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73169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911225"/>
            <a:ext cx="9017000" cy="779463"/>
          </a:xfrm>
        </p:spPr>
        <p:txBody>
          <a:bodyPr/>
          <a:lstStyle/>
          <a:p>
            <a:pPr algn="ctr"/>
            <a:r>
              <a:rPr lang="es-MX" dirty="0"/>
              <a:t>CONCLUSIONES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74598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911225"/>
            <a:ext cx="9017000" cy="779463"/>
          </a:xfrm>
        </p:spPr>
        <p:txBody>
          <a:bodyPr/>
          <a:lstStyle/>
          <a:p>
            <a:pPr algn="ctr"/>
            <a:r>
              <a:rPr lang="es-MX" dirty="0"/>
              <a:t>CONCLUSIONES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973209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>
            <a:extLst>
              <a:ext uri="{FF2B5EF4-FFF2-40B4-BE49-F238E27FC236}">
                <a16:creationId xmlns:a16="http://schemas.microsoft.com/office/drawing/2014/main" id="{6C694C9C-B6D0-4474-B598-C2E0022518F2}"/>
              </a:ext>
            </a:extLst>
          </p:cNvPr>
          <p:cNvGrpSpPr/>
          <p:nvPr/>
        </p:nvGrpSpPr>
        <p:grpSpPr>
          <a:xfrm>
            <a:off x="0" y="-84137"/>
            <a:ext cx="12255259" cy="7149440"/>
            <a:chOff x="0" y="-84137"/>
            <a:chExt cx="12255259" cy="71494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510F9C81-5FC7-424E-81AD-16D3F74462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063" t="9787" r="10417" b="5559"/>
            <a:stretch/>
          </p:blipFill>
          <p:spPr>
            <a:xfrm>
              <a:off x="0" y="-84137"/>
              <a:ext cx="12255259" cy="6942137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A2A724F2-A028-4CF8-9D7D-FAB05B90A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16008" y="5522881"/>
              <a:ext cx="5157663" cy="1542422"/>
            </a:xfrm>
            <a:prstGeom prst="rect">
              <a:avLst/>
            </a:prstGeom>
          </p:spPr>
        </p:pic>
      </p:grpSp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415246" y="1690688"/>
            <a:ext cx="7319554" cy="4227204"/>
          </a:xfrm>
        </p:spPr>
        <p:txBody>
          <a:bodyPr/>
          <a:lstStyle/>
          <a:p>
            <a:endParaRPr lang="es-MX" dirty="0"/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952500"/>
            <a:ext cx="9398000" cy="738188"/>
          </a:xfrm>
        </p:spPr>
        <p:txBody>
          <a:bodyPr/>
          <a:lstStyle/>
          <a:p>
            <a:pPr algn="ctr"/>
            <a:r>
              <a:rPr lang="es-MX" dirty="0"/>
              <a:t>AGRADECIMIENTOS</a:t>
            </a:r>
          </a:p>
        </p:txBody>
      </p:sp>
    </p:spTree>
    <p:extLst>
      <p:ext uri="{BB962C8B-B14F-4D97-AF65-F5344CB8AC3E}">
        <p14:creationId xmlns:p14="http://schemas.microsoft.com/office/powerpoint/2010/main" val="36417949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952500"/>
            <a:ext cx="9398000" cy="738188"/>
          </a:xfrm>
        </p:spPr>
        <p:txBody>
          <a:bodyPr/>
          <a:lstStyle/>
          <a:p>
            <a:pPr algn="ctr"/>
            <a:r>
              <a:rPr lang="es-MX" dirty="0"/>
              <a:t>LITERATURA CITADA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991948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952500"/>
            <a:ext cx="9398000" cy="738188"/>
          </a:xfrm>
        </p:spPr>
        <p:txBody>
          <a:bodyPr/>
          <a:lstStyle/>
          <a:p>
            <a:pPr algn="ctr"/>
            <a:r>
              <a:rPr lang="es-MX" dirty="0"/>
              <a:t>LITERATURA CITADA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35325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o 20">
            <a:extLst>
              <a:ext uri="{FF2B5EF4-FFF2-40B4-BE49-F238E27FC236}">
                <a16:creationId xmlns:a16="http://schemas.microsoft.com/office/drawing/2014/main" id="{F9C93853-2342-4ED2-9F2A-E130760343AF}"/>
              </a:ext>
            </a:extLst>
          </p:cNvPr>
          <p:cNvGrpSpPr/>
          <p:nvPr/>
        </p:nvGrpSpPr>
        <p:grpSpPr>
          <a:xfrm>
            <a:off x="0" y="0"/>
            <a:ext cx="10826749" cy="7079627"/>
            <a:chOff x="0" y="0"/>
            <a:chExt cx="10826749" cy="7079627"/>
          </a:xfrm>
        </p:grpSpPr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961D5A14-5CBC-4538-B7B9-629351EB30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345" t="10561" r="19537" b="9798"/>
            <a:stretch/>
          </p:blipFill>
          <p:spPr>
            <a:xfrm>
              <a:off x="0" y="0"/>
              <a:ext cx="10191750" cy="6928815"/>
            </a:xfrm>
            <a:prstGeom prst="rect">
              <a:avLst/>
            </a:prstGeom>
          </p:spPr>
        </p:pic>
        <p:pic>
          <p:nvPicPr>
            <p:cNvPr id="20" name="Imagen 19">
              <a:extLst>
                <a:ext uri="{FF2B5EF4-FFF2-40B4-BE49-F238E27FC236}">
                  <a16:creationId xmlns:a16="http://schemas.microsoft.com/office/drawing/2014/main" id="{0A6A149D-26B4-44DE-9C3A-A4CDFF891E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69086" y="5537205"/>
              <a:ext cx="5157663" cy="1542422"/>
            </a:xfrm>
            <a:prstGeom prst="rect">
              <a:avLst/>
            </a:prstGeom>
          </p:spPr>
        </p:pic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DC038403-F528-4DC2-9D0E-11394DAD2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2050" y="365125"/>
            <a:ext cx="6381750" cy="1325563"/>
          </a:xfrm>
        </p:spPr>
        <p:txBody>
          <a:bodyPr/>
          <a:lstStyle/>
          <a:p>
            <a:r>
              <a:rPr lang="es-MX" dirty="0">
                <a:solidFill>
                  <a:schemeClr val="accent4">
                    <a:lumMod val="50000"/>
                  </a:schemeClr>
                </a:solidFill>
              </a:rPr>
              <a:t>PRESENTACIÓN CVU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BE1D9A14-958F-4368-89B5-CC85B07100EE}"/>
              </a:ext>
            </a:extLst>
          </p:cNvPr>
          <p:cNvSpPr/>
          <p:nvPr/>
        </p:nvSpPr>
        <p:spPr>
          <a:xfrm>
            <a:off x="203201" y="1825624"/>
            <a:ext cx="2046513" cy="2427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accent4">
                    <a:lumMod val="50000"/>
                  </a:schemeClr>
                </a:solidFill>
              </a:rPr>
              <a:t>FOTOGRAFÍA</a:t>
            </a:r>
          </a:p>
          <a:p>
            <a:pPr algn="ctr"/>
            <a:r>
              <a:rPr lang="es-MX" b="1" dirty="0">
                <a:solidFill>
                  <a:schemeClr val="accent4">
                    <a:lumMod val="50000"/>
                  </a:schemeClr>
                </a:solidFill>
              </a:rPr>
              <a:t>PONENTE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9AE8687F-6A4F-431D-8A5E-C0A6C58AA0AB}"/>
              </a:ext>
            </a:extLst>
          </p:cNvPr>
          <p:cNvSpPr/>
          <p:nvPr/>
        </p:nvSpPr>
        <p:spPr>
          <a:xfrm>
            <a:off x="10191750" y="1"/>
            <a:ext cx="2000250" cy="15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accent4">
                    <a:lumMod val="50000"/>
                  </a:schemeClr>
                </a:solidFill>
              </a:rPr>
              <a:t>LOGO EMPRESA/</a:t>
            </a:r>
          </a:p>
          <a:p>
            <a:pPr algn="ctr"/>
            <a:r>
              <a:rPr lang="es-MX" sz="1200" dirty="0">
                <a:solidFill>
                  <a:schemeClr val="accent4">
                    <a:lumMod val="50000"/>
                  </a:schemeClr>
                </a:solidFill>
              </a:rPr>
              <a:t>INSTITUCIÓN</a:t>
            </a:r>
          </a:p>
        </p:txBody>
      </p:sp>
      <p:sp>
        <p:nvSpPr>
          <p:cNvPr id="15" name="Marcador de contenido 14">
            <a:extLst>
              <a:ext uri="{FF2B5EF4-FFF2-40B4-BE49-F238E27FC236}">
                <a16:creationId xmlns:a16="http://schemas.microsoft.com/office/drawing/2014/main" id="{586ABE0B-65DC-4842-AC0E-832A6EDC6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3616" y="1534078"/>
            <a:ext cx="7868479" cy="4351338"/>
          </a:xfrm>
        </p:spPr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712574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952500"/>
            <a:ext cx="9398000" cy="738188"/>
          </a:xfrm>
        </p:spPr>
        <p:txBody>
          <a:bodyPr/>
          <a:lstStyle/>
          <a:p>
            <a:pPr algn="ctr"/>
            <a:r>
              <a:rPr lang="es-MX" dirty="0"/>
              <a:t>LITERATURA CITADA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84273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56068EEA-559E-4E94-8EED-1E4DB3D277DB}"/>
              </a:ext>
            </a:extLst>
          </p:cNvPr>
          <p:cNvGrpSpPr/>
          <p:nvPr/>
        </p:nvGrpSpPr>
        <p:grpSpPr>
          <a:xfrm>
            <a:off x="-1" y="-84137"/>
            <a:ext cx="12255259" cy="7185033"/>
            <a:chOff x="-1" y="-84137"/>
            <a:chExt cx="12255259" cy="7185033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B7B7510F-5E84-4103-BF3E-D82284ECF1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063" t="9787" r="10417" b="5559"/>
            <a:stretch/>
          </p:blipFill>
          <p:spPr>
            <a:xfrm>
              <a:off x="-1" y="-84137"/>
              <a:ext cx="12255259" cy="6942137"/>
            </a:xfrm>
            <a:prstGeom prst="rect">
              <a:avLst/>
            </a:prstGeom>
          </p:spPr>
        </p:pic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E6592B3E-5EDE-4ECF-B854-CBDE9BC4C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08759" y="5558474"/>
              <a:ext cx="5157663" cy="1542422"/>
            </a:xfrm>
            <a:prstGeom prst="rect">
              <a:avLst/>
            </a:prstGeom>
          </p:spPr>
        </p:pic>
      </p:grp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BBB4E5-2EF7-4555-8588-664B52B94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1257" y="2161001"/>
            <a:ext cx="6028952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1. INTRODUCCIÓN</a:t>
            </a:r>
          </a:p>
          <a:p>
            <a:pPr marL="0" indent="0">
              <a:buNone/>
            </a:pPr>
            <a:r>
              <a:rPr lang="es-MX" dirty="0"/>
              <a:t>2. OBJETIVOS</a:t>
            </a:r>
          </a:p>
          <a:p>
            <a:pPr marL="0" indent="0">
              <a:buNone/>
            </a:pPr>
            <a:r>
              <a:rPr lang="es-MX" dirty="0"/>
              <a:t>3. MATERIALES Y MÉTODOS</a:t>
            </a:r>
          </a:p>
          <a:p>
            <a:pPr marL="0" indent="0">
              <a:buNone/>
            </a:pPr>
            <a:r>
              <a:rPr lang="es-MX" dirty="0"/>
              <a:t>4. RESULTADOS Y DISCUSIÓN</a:t>
            </a:r>
          </a:p>
          <a:p>
            <a:pPr marL="0" indent="0">
              <a:buNone/>
            </a:pPr>
            <a:r>
              <a:rPr lang="es-MX" dirty="0"/>
              <a:t>5. CONCLUSIONES</a:t>
            </a:r>
          </a:p>
          <a:p>
            <a:pPr marL="0" indent="0">
              <a:buNone/>
            </a:pPr>
            <a:r>
              <a:rPr lang="es-MX" dirty="0"/>
              <a:t>6. AGRADECIMIENTOS (OPCIONAL)</a:t>
            </a:r>
          </a:p>
          <a:p>
            <a:pPr marL="0" indent="0">
              <a:buNone/>
            </a:pPr>
            <a:r>
              <a:rPr lang="es-MX" dirty="0"/>
              <a:t>7. LITERATURA CITADA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35FA2AB4-F082-44B0-85A2-C9633A08C05A}"/>
              </a:ext>
            </a:extLst>
          </p:cNvPr>
          <p:cNvSpPr txBox="1">
            <a:spLocks/>
          </p:cNvSpPr>
          <p:nvPr/>
        </p:nvSpPr>
        <p:spPr>
          <a:xfrm>
            <a:off x="4420936" y="923399"/>
            <a:ext cx="713727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dirty="0"/>
              <a:t>ÍNDICE</a:t>
            </a:r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9D5BFD05-482D-4310-AF69-31A9572BAAFD}"/>
              </a:ext>
            </a:extLst>
          </p:cNvPr>
          <p:cNvSpPr txBox="1">
            <a:spLocks/>
          </p:cNvSpPr>
          <p:nvPr/>
        </p:nvSpPr>
        <p:spPr>
          <a:xfrm>
            <a:off x="4455470" y="1662569"/>
            <a:ext cx="7416950" cy="4138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s-MX" dirty="0"/>
          </a:p>
          <a:p>
            <a:pPr marL="0" indent="0">
              <a:buFont typeface="Arial" panose="020B0604020202020204" pitchFamily="34" charset="0"/>
              <a:buNone/>
            </a:pPr>
            <a:endParaRPr lang="es-MX" dirty="0"/>
          </a:p>
          <a:p>
            <a:pPr marL="0" indent="0">
              <a:buFont typeface="Arial" panose="020B0604020202020204" pitchFamily="34" charset="0"/>
              <a:buNone/>
            </a:pPr>
            <a:endParaRPr lang="es-MX" dirty="0"/>
          </a:p>
          <a:p>
            <a:endParaRPr lang="es-MX" dirty="0"/>
          </a:p>
          <a:p>
            <a:pPr marL="0" indent="0">
              <a:buFont typeface="Arial" panose="020B0604020202020204" pitchFamily="34" charset="0"/>
              <a:buNone/>
            </a:pP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63263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911225"/>
            <a:ext cx="9398000" cy="779463"/>
          </a:xfrm>
        </p:spPr>
        <p:txBody>
          <a:bodyPr/>
          <a:lstStyle/>
          <a:p>
            <a:pPr algn="ctr"/>
            <a:r>
              <a:rPr lang="es-MX" dirty="0"/>
              <a:t>INTRODUCCIÓN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91695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911225"/>
            <a:ext cx="9398000" cy="779463"/>
          </a:xfrm>
        </p:spPr>
        <p:txBody>
          <a:bodyPr/>
          <a:lstStyle/>
          <a:p>
            <a:pPr algn="ctr"/>
            <a:r>
              <a:rPr lang="es-MX" dirty="0"/>
              <a:t>INTRODUCCIÓN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61155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911225"/>
            <a:ext cx="9398000" cy="779463"/>
          </a:xfrm>
        </p:spPr>
        <p:txBody>
          <a:bodyPr/>
          <a:lstStyle/>
          <a:p>
            <a:pPr algn="ctr"/>
            <a:r>
              <a:rPr lang="es-MX" dirty="0"/>
              <a:t>INTRODUCCIÓN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8011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952500"/>
            <a:ext cx="9398000" cy="738188"/>
          </a:xfrm>
        </p:spPr>
        <p:txBody>
          <a:bodyPr/>
          <a:lstStyle/>
          <a:p>
            <a:pPr algn="ctr"/>
            <a:r>
              <a:rPr lang="es-MX" dirty="0"/>
              <a:t>OBJETIVOS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34238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865187"/>
            <a:ext cx="9398000" cy="947738"/>
          </a:xfrm>
        </p:spPr>
        <p:txBody>
          <a:bodyPr/>
          <a:lstStyle/>
          <a:p>
            <a:pPr algn="ctr"/>
            <a:r>
              <a:rPr lang="es-MX" dirty="0"/>
              <a:t>MATERIALES Y MÉTODOS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58275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8846F5C-A4FA-4602-B371-B93A269FE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395" r="22708" b="10173"/>
          <a:stretch/>
        </p:blipFill>
        <p:spPr>
          <a:xfrm>
            <a:off x="0" y="0"/>
            <a:ext cx="9583124" cy="6807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53C40B-3C64-454A-8034-1779E10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865187"/>
            <a:ext cx="9398000" cy="947738"/>
          </a:xfrm>
        </p:spPr>
        <p:txBody>
          <a:bodyPr/>
          <a:lstStyle/>
          <a:p>
            <a:pPr algn="ctr"/>
            <a:r>
              <a:rPr lang="es-MX" dirty="0"/>
              <a:t>MATERIALES Y MÉTODOS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DDEB0C-67DB-4A95-AD25-F75D08876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0" y="1812925"/>
            <a:ext cx="9398000" cy="4092575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86110176"/>
      </p:ext>
    </p:extLst>
  </p:cSld>
  <p:clrMapOvr>
    <a:masterClrMapping/>
  </p:clrMapOvr>
</p:sld>
</file>

<file path=ppt/theme/theme1.xml><?xml version="1.0" encoding="utf-8"?>
<a:theme xmlns:a="http://schemas.openxmlformats.org/drawingml/2006/main" name="FunkyShapesVTI">
  <a:themeElements>
    <a:clrScheme name="AnalogousFromDarkSeedLeftStep">
      <a:dk1>
        <a:srgbClr val="000000"/>
      </a:dk1>
      <a:lt1>
        <a:srgbClr val="FFFFFF"/>
      </a:lt1>
      <a:dk2>
        <a:srgbClr val="243541"/>
      </a:dk2>
      <a:lt2>
        <a:srgbClr val="E4E8E2"/>
      </a:lt2>
      <a:accent1>
        <a:srgbClr val="A629E7"/>
      </a:accent1>
      <a:accent2>
        <a:srgbClr val="6640DC"/>
      </a:accent2>
      <a:accent3>
        <a:srgbClr val="2F4FE7"/>
      </a:accent3>
      <a:accent4>
        <a:srgbClr val="1787D5"/>
      </a:accent4>
      <a:accent5>
        <a:srgbClr val="20B6B5"/>
      </a:accent5>
      <a:accent6>
        <a:srgbClr val="14B973"/>
      </a:accent6>
      <a:hlink>
        <a:srgbClr val="358E9F"/>
      </a:hlink>
      <a:folHlink>
        <a:srgbClr val="7F7F7F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kyShapesVTI" id="{A7F40C41-3FB2-45B0-B0D6-DFB7FDD9B7AD}" vid="{C49381A0-09CD-46EE-B141-E2CDD87ABFE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75</Words>
  <Application>Microsoft Office PowerPoint</Application>
  <PresentationFormat>Panorámica</PresentationFormat>
  <Paragraphs>37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3" baseType="lpstr">
      <vt:lpstr>Arial</vt:lpstr>
      <vt:lpstr>Source Sans Pro</vt:lpstr>
      <vt:lpstr>FunkyShapesVTI</vt:lpstr>
      <vt:lpstr>TÍTILO</vt:lpstr>
      <vt:lpstr>PRESENTACIÓN CVU</vt:lpstr>
      <vt:lpstr>Presentación de PowerPoint</vt:lpstr>
      <vt:lpstr>INTRODUCCIÓN</vt:lpstr>
      <vt:lpstr>INTRODUCCIÓN</vt:lpstr>
      <vt:lpstr>INTRODUCCIÓN</vt:lpstr>
      <vt:lpstr>OBJETIVOS</vt:lpstr>
      <vt:lpstr>MATERIALES Y MÉTODOS</vt:lpstr>
      <vt:lpstr>MATERIALES Y MÉTODOS</vt:lpstr>
      <vt:lpstr>MATERIALES Y MÉTODOS</vt:lpstr>
      <vt:lpstr>RESULTADOS Y DISCUSIÓN</vt:lpstr>
      <vt:lpstr>RESULTADOS Y DISCUSIÓN</vt:lpstr>
      <vt:lpstr>RESULTADOS Y DISCUSIÓN</vt:lpstr>
      <vt:lpstr>CONCLUSIONES</vt:lpstr>
      <vt:lpstr>CONCLUSIONES</vt:lpstr>
      <vt:lpstr>CONCLUSIONES</vt:lpstr>
      <vt:lpstr>AGRADECIMIENTOS</vt:lpstr>
      <vt:lpstr>LITERATURA CITADA</vt:lpstr>
      <vt:lpstr>LITERATURA CITADA</vt:lpstr>
      <vt:lpstr>LITERATURA CITADA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Leidy Laura Cruz</dc:creator>
  <cp:lastModifiedBy>Leidy Laura Cruz</cp:lastModifiedBy>
  <cp:revision>32</cp:revision>
  <dcterms:created xsi:type="dcterms:W3CDTF">2020-08-20T04:26:10Z</dcterms:created>
  <dcterms:modified xsi:type="dcterms:W3CDTF">2020-08-31T18:07:50Z</dcterms:modified>
</cp:coreProperties>
</file>